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3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石边 那" userId="ca610394f62fd8c9" providerId="LiveId" clId="{CE2668C9-D916-4CE2-900D-14825C436AD2}"/>
    <pc:docChg chg="custSel addSld delSld modSld sldOrd">
      <pc:chgData name="石边 那" userId="ca610394f62fd8c9" providerId="LiveId" clId="{CE2668C9-D916-4CE2-900D-14825C436AD2}" dt="2024-03-18T18:53:56.295" v="367" actId="1076"/>
      <pc:docMkLst>
        <pc:docMk/>
      </pc:docMkLst>
      <pc:sldChg chg="modSp new mod">
        <pc:chgData name="石边 那" userId="ca610394f62fd8c9" providerId="LiveId" clId="{CE2668C9-D916-4CE2-900D-14825C436AD2}" dt="2024-03-18T18:04:31.231" v="126" actId="20577"/>
        <pc:sldMkLst>
          <pc:docMk/>
          <pc:sldMk cId="2746729855" sldId="256"/>
        </pc:sldMkLst>
        <pc:spChg chg="mod">
          <ac:chgData name="石边 那" userId="ca610394f62fd8c9" providerId="LiveId" clId="{CE2668C9-D916-4CE2-900D-14825C436AD2}" dt="2024-03-18T18:04:18.927" v="85" actId="20577"/>
          <ac:spMkLst>
            <pc:docMk/>
            <pc:sldMk cId="2746729855" sldId="256"/>
            <ac:spMk id="2" creationId="{DC1D23FE-2C33-42DE-A605-4C52630A15A8}"/>
          </ac:spMkLst>
        </pc:spChg>
        <pc:spChg chg="mod">
          <ac:chgData name="石边 那" userId="ca610394f62fd8c9" providerId="LiveId" clId="{CE2668C9-D916-4CE2-900D-14825C436AD2}" dt="2024-03-18T18:04:31.231" v="126" actId="20577"/>
          <ac:spMkLst>
            <pc:docMk/>
            <pc:sldMk cId="2746729855" sldId="256"/>
            <ac:spMk id="3" creationId="{E38CE19D-CC21-4102-A372-A7F425889E65}"/>
          </ac:spMkLst>
        </pc:spChg>
      </pc:sldChg>
      <pc:sldChg chg="addSp delSp modSp new mod">
        <pc:chgData name="石边 那" userId="ca610394f62fd8c9" providerId="LiveId" clId="{CE2668C9-D916-4CE2-900D-14825C436AD2}" dt="2024-03-18T18:49:59.591" v="328" actId="1076"/>
        <pc:sldMkLst>
          <pc:docMk/>
          <pc:sldMk cId="1238751674" sldId="257"/>
        </pc:sldMkLst>
        <pc:spChg chg="del">
          <ac:chgData name="石边 那" userId="ca610394f62fd8c9" providerId="LiveId" clId="{CE2668C9-D916-4CE2-900D-14825C436AD2}" dt="2024-03-18T18:05:17.227" v="128" actId="478"/>
          <ac:spMkLst>
            <pc:docMk/>
            <pc:sldMk cId="1238751674" sldId="257"/>
            <ac:spMk id="2" creationId="{2ECEFDA2-88F0-49A2-9710-A0CFE591B9FA}"/>
          </ac:spMkLst>
        </pc:spChg>
        <pc:spChg chg="del">
          <ac:chgData name="石边 那" userId="ca610394f62fd8c9" providerId="LiveId" clId="{CE2668C9-D916-4CE2-900D-14825C436AD2}" dt="2024-03-18T18:05:20.359" v="129" actId="478"/>
          <ac:spMkLst>
            <pc:docMk/>
            <pc:sldMk cId="1238751674" sldId="257"/>
            <ac:spMk id="3" creationId="{3138D23F-C244-4A35-BF81-8A457FFA8A38}"/>
          </ac:spMkLst>
        </pc:spChg>
        <pc:spChg chg="add mod">
          <ac:chgData name="石边 那" userId="ca610394f62fd8c9" providerId="LiveId" clId="{CE2668C9-D916-4CE2-900D-14825C436AD2}" dt="2024-03-18T18:16:33.341" v="231" actId="14100"/>
          <ac:spMkLst>
            <pc:docMk/>
            <pc:sldMk cId="1238751674" sldId="257"/>
            <ac:spMk id="4" creationId="{2462C617-E0BE-4574-B16B-487F7843FD81}"/>
          </ac:spMkLst>
        </pc:spChg>
        <pc:picChg chg="add del mod">
          <ac:chgData name="石边 那" userId="ca610394f62fd8c9" providerId="LiveId" clId="{CE2668C9-D916-4CE2-900D-14825C436AD2}" dt="2024-03-18T18:11:19.176" v="157" actId="478"/>
          <ac:picMkLst>
            <pc:docMk/>
            <pc:sldMk cId="1238751674" sldId="257"/>
            <ac:picMk id="6" creationId="{4AE0A79B-5061-4F72-8244-03BAEE87CC76}"/>
          </ac:picMkLst>
        </pc:picChg>
        <pc:picChg chg="add del mod">
          <ac:chgData name="石边 那" userId="ca610394f62fd8c9" providerId="LiveId" clId="{CE2668C9-D916-4CE2-900D-14825C436AD2}" dt="2024-03-18T18:15:02.704" v="167" actId="478"/>
          <ac:picMkLst>
            <pc:docMk/>
            <pc:sldMk cId="1238751674" sldId="257"/>
            <ac:picMk id="8" creationId="{0ACDF70E-79FA-4C68-9938-0BD7465B8DDE}"/>
          </ac:picMkLst>
        </pc:picChg>
        <pc:picChg chg="add mod">
          <ac:chgData name="石边 那" userId="ca610394f62fd8c9" providerId="LiveId" clId="{CE2668C9-D916-4CE2-900D-14825C436AD2}" dt="2024-03-18T18:15:14.751" v="169" actId="1076"/>
          <ac:picMkLst>
            <pc:docMk/>
            <pc:sldMk cId="1238751674" sldId="257"/>
            <ac:picMk id="10" creationId="{1CB993C7-5C42-48C0-8436-4973C147D834}"/>
          </ac:picMkLst>
        </pc:picChg>
        <pc:picChg chg="add mod">
          <ac:chgData name="石边 那" userId="ca610394f62fd8c9" providerId="LiveId" clId="{CE2668C9-D916-4CE2-900D-14825C436AD2}" dt="2024-03-18T18:49:59.591" v="328" actId="1076"/>
          <ac:picMkLst>
            <pc:docMk/>
            <pc:sldMk cId="1238751674" sldId="257"/>
            <ac:picMk id="11" creationId="{D5552CD4-E46A-47D2-A9A6-B9A337D16AB3}"/>
          </ac:picMkLst>
        </pc:picChg>
      </pc:sldChg>
      <pc:sldChg chg="addSp delSp modSp new mod">
        <pc:chgData name="石边 那" userId="ca610394f62fd8c9" providerId="LiveId" clId="{CE2668C9-D916-4CE2-900D-14825C436AD2}" dt="2024-03-18T18:43:14.989" v="306" actId="1076"/>
        <pc:sldMkLst>
          <pc:docMk/>
          <pc:sldMk cId="3890968755" sldId="258"/>
        </pc:sldMkLst>
        <pc:spChg chg="del">
          <ac:chgData name="石边 那" userId="ca610394f62fd8c9" providerId="LiveId" clId="{CE2668C9-D916-4CE2-900D-14825C436AD2}" dt="2024-03-18T18:11:54.518" v="160" actId="478"/>
          <ac:spMkLst>
            <pc:docMk/>
            <pc:sldMk cId="3890968755" sldId="258"/>
            <ac:spMk id="2" creationId="{48BD233B-3067-4A35-8485-2F7CA3EFDC0F}"/>
          </ac:spMkLst>
        </pc:spChg>
        <pc:spChg chg="del">
          <ac:chgData name="石边 那" userId="ca610394f62fd8c9" providerId="LiveId" clId="{CE2668C9-D916-4CE2-900D-14825C436AD2}" dt="2024-03-18T18:11:56.446" v="161" actId="478"/>
          <ac:spMkLst>
            <pc:docMk/>
            <pc:sldMk cId="3890968755" sldId="258"/>
            <ac:spMk id="3" creationId="{BADF5570-C8FD-44FA-9D60-742D6A83B73A}"/>
          </ac:spMkLst>
        </pc:spChg>
        <pc:picChg chg="add del mod">
          <ac:chgData name="石边 那" userId="ca610394f62fd8c9" providerId="LiveId" clId="{CE2668C9-D916-4CE2-900D-14825C436AD2}" dt="2024-03-18T18:14:45.578" v="164" actId="478"/>
          <ac:picMkLst>
            <pc:docMk/>
            <pc:sldMk cId="3890968755" sldId="258"/>
            <ac:picMk id="5" creationId="{70EDF420-6115-436F-B7DD-3131F9F38679}"/>
          </ac:picMkLst>
        </pc:picChg>
        <pc:picChg chg="add mod">
          <ac:chgData name="石边 那" userId="ca610394f62fd8c9" providerId="LiveId" clId="{CE2668C9-D916-4CE2-900D-14825C436AD2}" dt="2024-03-18T18:15:00.782" v="166" actId="1076"/>
          <ac:picMkLst>
            <pc:docMk/>
            <pc:sldMk cId="3890968755" sldId="258"/>
            <ac:picMk id="7" creationId="{320E4F1D-5539-4769-9215-D94E780B3482}"/>
          </ac:picMkLst>
        </pc:picChg>
        <pc:picChg chg="add mod">
          <ac:chgData name="石边 那" userId="ca610394f62fd8c9" providerId="LiveId" clId="{CE2668C9-D916-4CE2-900D-14825C436AD2}" dt="2024-03-18T18:43:14.989" v="306" actId="1076"/>
          <ac:picMkLst>
            <pc:docMk/>
            <pc:sldMk cId="3890968755" sldId="258"/>
            <ac:picMk id="9" creationId="{B081A954-7408-4991-9B2E-9AE3EDE20ED4}"/>
          </ac:picMkLst>
        </pc:picChg>
      </pc:sldChg>
      <pc:sldChg chg="addSp delSp modSp new mod">
        <pc:chgData name="石边 那" userId="ca610394f62fd8c9" providerId="LiveId" clId="{CE2668C9-D916-4CE2-900D-14825C436AD2}" dt="2024-03-18T18:53:56.295" v="367" actId="1076"/>
        <pc:sldMkLst>
          <pc:docMk/>
          <pc:sldMk cId="2683996387" sldId="259"/>
        </pc:sldMkLst>
        <pc:spChg chg="del mod">
          <ac:chgData name="石边 那" userId="ca610394f62fd8c9" providerId="LiveId" clId="{CE2668C9-D916-4CE2-900D-14825C436AD2}" dt="2024-03-18T18:15:41.746" v="173" actId="478"/>
          <ac:spMkLst>
            <pc:docMk/>
            <pc:sldMk cId="2683996387" sldId="259"/>
            <ac:spMk id="2" creationId="{F42229E4-65D0-4548-A830-A801E279FCA5}"/>
          </ac:spMkLst>
        </pc:spChg>
        <pc:spChg chg="del">
          <ac:chgData name="石边 那" userId="ca610394f62fd8c9" providerId="LiveId" clId="{CE2668C9-D916-4CE2-900D-14825C436AD2}" dt="2024-03-18T18:15:33.603" v="172" actId="478"/>
          <ac:spMkLst>
            <pc:docMk/>
            <pc:sldMk cId="2683996387" sldId="259"/>
            <ac:spMk id="3" creationId="{BF41E9B8-22C1-41F4-BA09-C9A583906DFD}"/>
          </ac:spMkLst>
        </pc:spChg>
        <pc:spChg chg="add mod">
          <ac:chgData name="石边 那" userId="ca610394f62fd8c9" providerId="LiveId" clId="{CE2668C9-D916-4CE2-900D-14825C436AD2}" dt="2024-03-18T18:53:56.295" v="367" actId="1076"/>
          <ac:spMkLst>
            <pc:docMk/>
            <pc:sldMk cId="2683996387" sldId="259"/>
            <ac:spMk id="4" creationId="{EA285D5C-5890-48DC-8B27-56733657F997}"/>
          </ac:spMkLst>
        </pc:spChg>
        <pc:picChg chg="add del mod">
          <ac:chgData name="石边 那" userId="ca610394f62fd8c9" providerId="LiveId" clId="{CE2668C9-D916-4CE2-900D-14825C436AD2}" dt="2024-03-18T18:32:50.410" v="256" actId="478"/>
          <ac:picMkLst>
            <pc:docMk/>
            <pc:sldMk cId="2683996387" sldId="259"/>
            <ac:picMk id="6" creationId="{9A3EAB22-FB57-4132-8007-02AA8ADB2C7B}"/>
          </ac:picMkLst>
        </pc:picChg>
        <pc:picChg chg="add del mod">
          <ac:chgData name="石边 那" userId="ca610394f62fd8c9" providerId="LiveId" clId="{CE2668C9-D916-4CE2-900D-14825C436AD2}" dt="2024-03-18T18:32:48.959" v="255" actId="478"/>
          <ac:picMkLst>
            <pc:docMk/>
            <pc:sldMk cId="2683996387" sldId="259"/>
            <ac:picMk id="8" creationId="{BB51B8F2-240F-4843-B638-EC22BB495E8E}"/>
          </ac:picMkLst>
        </pc:picChg>
        <pc:picChg chg="add del mod">
          <ac:chgData name="石边 那" userId="ca610394f62fd8c9" providerId="LiveId" clId="{CE2668C9-D916-4CE2-900D-14825C436AD2}" dt="2024-03-18T18:52:11.977" v="335" actId="478"/>
          <ac:picMkLst>
            <pc:docMk/>
            <pc:sldMk cId="2683996387" sldId="259"/>
            <ac:picMk id="10" creationId="{A1626B7A-124A-4EFA-8855-E4336E35617B}"/>
          </ac:picMkLst>
        </pc:picChg>
        <pc:picChg chg="add mod ord">
          <ac:chgData name="石边 那" userId="ca610394f62fd8c9" providerId="LiveId" clId="{CE2668C9-D916-4CE2-900D-14825C436AD2}" dt="2024-03-18T18:53:11.958" v="341" actId="1076"/>
          <ac:picMkLst>
            <pc:docMk/>
            <pc:sldMk cId="2683996387" sldId="259"/>
            <ac:picMk id="12" creationId="{BFCF577C-F2D2-47B6-BD2D-07B08ECF52DF}"/>
          </ac:picMkLst>
        </pc:picChg>
        <pc:picChg chg="add mod">
          <ac:chgData name="石边 那" userId="ca610394f62fd8c9" providerId="LiveId" clId="{CE2668C9-D916-4CE2-900D-14825C436AD2}" dt="2024-03-18T18:52:52.982" v="340" actId="1076"/>
          <ac:picMkLst>
            <pc:docMk/>
            <pc:sldMk cId="2683996387" sldId="259"/>
            <ac:picMk id="14" creationId="{15722EB6-012C-4D12-945F-F657EACD0C90}"/>
          </ac:picMkLst>
        </pc:picChg>
      </pc:sldChg>
      <pc:sldChg chg="addSp delSp modSp new mod ord">
        <pc:chgData name="石边 那" userId="ca610394f62fd8c9" providerId="LiveId" clId="{CE2668C9-D916-4CE2-900D-14825C436AD2}" dt="2024-03-18T18:49:23.318" v="323" actId="1076"/>
        <pc:sldMkLst>
          <pc:docMk/>
          <pc:sldMk cId="3420314532" sldId="260"/>
        </pc:sldMkLst>
        <pc:spChg chg="del">
          <ac:chgData name="石边 那" userId="ca610394f62fd8c9" providerId="LiveId" clId="{CE2668C9-D916-4CE2-900D-14825C436AD2}" dt="2024-03-18T18:17:09.242" v="236" actId="478"/>
          <ac:spMkLst>
            <pc:docMk/>
            <pc:sldMk cId="3420314532" sldId="260"/>
            <ac:spMk id="2" creationId="{9FDF85F5-2ACA-4F7F-AD33-5936968C71EE}"/>
          </ac:spMkLst>
        </pc:spChg>
        <pc:spChg chg="del">
          <ac:chgData name="石边 那" userId="ca610394f62fd8c9" providerId="LiveId" clId="{CE2668C9-D916-4CE2-900D-14825C436AD2}" dt="2024-03-18T18:17:11.098" v="237" actId="478"/>
          <ac:spMkLst>
            <pc:docMk/>
            <pc:sldMk cId="3420314532" sldId="260"/>
            <ac:spMk id="3" creationId="{775962ED-2DC3-4427-AFCF-8C746A93D2E6}"/>
          </ac:spMkLst>
        </pc:spChg>
        <pc:picChg chg="add mod">
          <ac:chgData name="石边 那" userId="ca610394f62fd8c9" providerId="LiveId" clId="{CE2668C9-D916-4CE2-900D-14825C436AD2}" dt="2024-03-18T18:22:36.614" v="239" actId="1076"/>
          <ac:picMkLst>
            <pc:docMk/>
            <pc:sldMk cId="3420314532" sldId="260"/>
            <ac:picMk id="5" creationId="{0D7F2A96-D2D8-4F78-9F14-9844F5F41049}"/>
          </ac:picMkLst>
        </pc:picChg>
        <pc:picChg chg="add mod">
          <ac:chgData name="石边 那" userId="ca610394f62fd8c9" providerId="LiveId" clId="{CE2668C9-D916-4CE2-900D-14825C436AD2}" dt="2024-03-18T18:49:23.318" v="323" actId="1076"/>
          <ac:picMkLst>
            <pc:docMk/>
            <pc:sldMk cId="3420314532" sldId="260"/>
            <ac:picMk id="6" creationId="{785630AC-3DCE-42F4-B7FD-20BAF24481FE}"/>
          </ac:picMkLst>
        </pc:picChg>
      </pc:sldChg>
      <pc:sldChg chg="addSp delSp modSp new del mod">
        <pc:chgData name="石边 那" userId="ca610394f62fd8c9" providerId="LiveId" clId="{CE2668C9-D916-4CE2-900D-14825C436AD2}" dt="2024-03-18T18:36:27.626" v="292" actId="2696"/>
        <pc:sldMkLst>
          <pc:docMk/>
          <pc:sldMk cId="3374842393" sldId="261"/>
        </pc:sldMkLst>
        <pc:spChg chg="del">
          <ac:chgData name="石边 那" userId="ca610394f62fd8c9" providerId="LiveId" clId="{CE2668C9-D916-4CE2-900D-14825C436AD2}" dt="2024-03-18T18:33:12.120" v="260" actId="478"/>
          <ac:spMkLst>
            <pc:docMk/>
            <pc:sldMk cId="3374842393" sldId="261"/>
            <ac:spMk id="2" creationId="{9A2F8CBD-1322-4AE7-AFA5-9D0732FA27E4}"/>
          </ac:spMkLst>
        </pc:spChg>
        <pc:spChg chg="del">
          <ac:chgData name="石边 那" userId="ca610394f62fd8c9" providerId="LiveId" clId="{CE2668C9-D916-4CE2-900D-14825C436AD2}" dt="2024-03-18T18:33:13.119" v="261" actId="478"/>
          <ac:spMkLst>
            <pc:docMk/>
            <pc:sldMk cId="3374842393" sldId="261"/>
            <ac:spMk id="3" creationId="{EE4AB899-ED87-49DF-A6B9-3562D14CDD29}"/>
          </ac:spMkLst>
        </pc:spChg>
        <pc:picChg chg="add mod">
          <ac:chgData name="石边 那" userId="ca610394f62fd8c9" providerId="LiveId" clId="{CE2668C9-D916-4CE2-900D-14825C436AD2}" dt="2024-03-18T18:33:31.278" v="263" actId="1076"/>
          <ac:picMkLst>
            <pc:docMk/>
            <pc:sldMk cId="3374842393" sldId="261"/>
            <ac:picMk id="5" creationId="{8EB0C0CC-A1C4-4A45-82EB-51E544628132}"/>
          </ac:picMkLst>
        </pc:picChg>
      </pc:sldChg>
      <pc:sldChg chg="addSp delSp modSp new mod">
        <pc:chgData name="石边 那" userId="ca610394f62fd8c9" providerId="LiveId" clId="{CE2668C9-D916-4CE2-900D-14825C436AD2}" dt="2024-03-18T18:53:46.159" v="366" actId="20577"/>
        <pc:sldMkLst>
          <pc:docMk/>
          <pc:sldMk cId="3616739919" sldId="262"/>
        </pc:sldMkLst>
        <pc:spChg chg="del">
          <ac:chgData name="石边 那" userId="ca610394f62fd8c9" providerId="LiveId" clId="{CE2668C9-D916-4CE2-900D-14825C436AD2}" dt="2024-03-18T18:34:19.119" v="265" actId="478"/>
          <ac:spMkLst>
            <pc:docMk/>
            <pc:sldMk cId="3616739919" sldId="262"/>
            <ac:spMk id="2" creationId="{09A24187-E226-428A-90D2-C566770E13FB}"/>
          </ac:spMkLst>
        </pc:spChg>
        <pc:spChg chg="del">
          <ac:chgData name="石边 那" userId="ca610394f62fd8c9" providerId="LiveId" clId="{CE2668C9-D916-4CE2-900D-14825C436AD2}" dt="2024-03-18T18:34:20.310" v="266" actId="478"/>
          <ac:spMkLst>
            <pc:docMk/>
            <pc:sldMk cId="3616739919" sldId="262"/>
            <ac:spMk id="3" creationId="{D5A2661A-AEDD-4065-86D5-43CB4D66D624}"/>
          </ac:spMkLst>
        </pc:spChg>
        <pc:spChg chg="add mod">
          <ac:chgData name="石边 那" userId="ca610394f62fd8c9" providerId="LiveId" clId="{CE2668C9-D916-4CE2-900D-14825C436AD2}" dt="2024-03-18T18:53:46.159" v="366" actId="20577"/>
          <ac:spMkLst>
            <pc:docMk/>
            <pc:sldMk cId="3616739919" sldId="262"/>
            <ac:spMk id="4" creationId="{33166363-E000-4890-80AE-B2DA821986F2}"/>
          </ac:spMkLst>
        </pc:spChg>
        <pc:picChg chg="add mod">
          <ac:chgData name="石边 那" userId="ca610394f62fd8c9" providerId="LiveId" clId="{CE2668C9-D916-4CE2-900D-14825C436AD2}" dt="2024-03-18T18:40:40.967" v="296" actId="1076"/>
          <ac:picMkLst>
            <pc:docMk/>
            <pc:sldMk cId="3616739919" sldId="262"/>
            <ac:picMk id="6" creationId="{B0D4E538-D9B0-41FC-952C-5D453F73A828}"/>
          </ac:picMkLst>
        </pc:picChg>
        <pc:picChg chg="add mod">
          <ac:chgData name="石边 那" userId="ca610394f62fd8c9" providerId="LiveId" clId="{CE2668C9-D916-4CE2-900D-14825C436AD2}" dt="2024-03-18T18:51:08.565" v="332" actId="1076"/>
          <ac:picMkLst>
            <pc:docMk/>
            <pc:sldMk cId="3616739919" sldId="262"/>
            <ac:picMk id="7" creationId="{DB904B64-424F-406A-84D3-AB91E78A27D2}"/>
          </ac:picMkLst>
        </pc:picChg>
      </pc:sldChg>
      <pc:sldChg chg="addSp delSp modSp new mod">
        <pc:chgData name="石边 那" userId="ca610394f62fd8c9" providerId="LiveId" clId="{CE2668C9-D916-4CE2-900D-14825C436AD2}" dt="2024-03-18T18:48:59.805" v="321" actId="1076"/>
        <pc:sldMkLst>
          <pc:docMk/>
          <pc:sldMk cId="2064315004" sldId="263"/>
        </pc:sldMkLst>
        <pc:spChg chg="del">
          <ac:chgData name="石边 那" userId="ca610394f62fd8c9" providerId="LiveId" clId="{CE2668C9-D916-4CE2-900D-14825C436AD2}" dt="2024-03-18T18:47:05.850" v="308" actId="478"/>
          <ac:spMkLst>
            <pc:docMk/>
            <pc:sldMk cId="2064315004" sldId="263"/>
            <ac:spMk id="2" creationId="{DA35CE79-02F4-4700-A371-D90D4BC230D0}"/>
          </ac:spMkLst>
        </pc:spChg>
        <pc:spChg chg="del">
          <ac:chgData name="石边 那" userId="ca610394f62fd8c9" providerId="LiveId" clId="{CE2668C9-D916-4CE2-900D-14825C436AD2}" dt="2024-03-18T18:47:07.536" v="309" actId="478"/>
          <ac:spMkLst>
            <pc:docMk/>
            <pc:sldMk cId="2064315004" sldId="263"/>
            <ac:spMk id="3" creationId="{E058AB7C-AD39-4ACA-9C8C-6F38D8D00488}"/>
          </ac:spMkLst>
        </pc:spChg>
        <pc:picChg chg="add mod">
          <ac:chgData name="石边 那" userId="ca610394f62fd8c9" providerId="LiveId" clId="{CE2668C9-D916-4CE2-900D-14825C436AD2}" dt="2024-03-18T18:48:09.397" v="314" actId="1076"/>
          <ac:picMkLst>
            <pc:docMk/>
            <pc:sldMk cId="2064315004" sldId="263"/>
            <ac:picMk id="5" creationId="{16ED795D-F351-4AF1-B158-319A40CE9A4D}"/>
          </ac:picMkLst>
        </pc:picChg>
        <pc:picChg chg="add mod">
          <ac:chgData name="石边 那" userId="ca610394f62fd8c9" providerId="LiveId" clId="{CE2668C9-D916-4CE2-900D-14825C436AD2}" dt="2024-03-18T18:48:15.693" v="315" actId="1076"/>
          <ac:picMkLst>
            <pc:docMk/>
            <pc:sldMk cId="2064315004" sldId="263"/>
            <ac:picMk id="7" creationId="{A90FACCF-AAB0-41E0-B5DC-B9EE63DCB742}"/>
          </ac:picMkLst>
        </pc:picChg>
        <pc:picChg chg="add mod">
          <ac:chgData name="石边 那" userId="ca610394f62fd8c9" providerId="LiveId" clId="{CE2668C9-D916-4CE2-900D-14825C436AD2}" dt="2024-03-18T18:48:26.861" v="316" actId="1076"/>
          <ac:picMkLst>
            <pc:docMk/>
            <pc:sldMk cId="2064315004" sldId="263"/>
            <ac:picMk id="9" creationId="{1DF5ABA9-662B-455E-9724-BD0919BF20FF}"/>
          </ac:picMkLst>
        </pc:picChg>
        <pc:picChg chg="add mod">
          <ac:chgData name="石边 那" userId="ca610394f62fd8c9" providerId="LiveId" clId="{CE2668C9-D916-4CE2-900D-14825C436AD2}" dt="2024-03-18T18:48:59.805" v="321" actId="1076"/>
          <ac:picMkLst>
            <pc:docMk/>
            <pc:sldMk cId="2064315004" sldId="263"/>
            <ac:picMk id="10" creationId="{D7956098-2497-4944-88D4-16562452A6F9}"/>
          </ac:picMkLst>
        </pc:picChg>
      </pc:sldChg>
      <pc:sldMasterChg chg="addSldLayout">
        <pc:chgData name="石边 那" userId="ca610394f62fd8c9" providerId="LiveId" clId="{CE2668C9-D916-4CE2-900D-14825C436AD2}" dt="2024-03-18T18:03:40.508" v="0" actId="680"/>
        <pc:sldMasterMkLst>
          <pc:docMk/>
          <pc:sldMasterMk cId="131093391" sldId="2147483648"/>
        </pc:sldMasterMkLst>
        <pc:sldLayoutChg chg="add">
          <pc:chgData name="石边 那" userId="ca610394f62fd8c9" providerId="LiveId" clId="{CE2668C9-D916-4CE2-900D-14825C436AD2}" dt="2024-03-18T18:03:40.508" v="0" actId="680"/>
          <pc:sldLayoutMkLst>
            <pc:docMk/>
            <pc:sldMasterMk cId="131093391" sldId="2147483648"/>
            <pc:sldLayoutMk cId="3240549347" sldId="2147483649"/>
          </pc:sldLayoutMkLst>
        </pc:sldLayoutChg>
      </pc:sldMaster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986F29-2E69-4E97-B36E-ADE4C50D12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153DA2-A01C-4460-B29F-3CA0E6B0F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549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093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1D23FE-2C33-42DE-A605-4C52630A15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/>
              <a:t>qCMOS</a:t>
            </a:r>
            <a:r>
              <a:rPr lang="en-US" altLang="zh-CN" dirty="0"/>
              <a:t> noise</a:t>
            </a:r>
            <a:endParaRPr 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8CE19D-CC21-4102-A372-A7F425889E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Readout noise and Dark noise calibration</a:t>
            </a:r>
          </a:p>
        </p:txBody>
      </p:sp>
    </p:spTree>
    <p:extLst>
      <p:ext uri="{BB962C8B-B14F-4D97-AF65-F5344CB8AC3E}">
        <p14:creationId xmlns:p14="http://schemas.microsoft.com/office/powerpoint/2010/main" val="2746729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462C617-E0BE-4574-B16B-487F7843FD81}"/>
              </a:ext>
            </a:extLst>
          </p:cNvPr>
          <p:cNvSpPr txBox="1"/>
          <p:nvPr/>
        </p:nvSpPr>
        <p:spPr>
          <a:xfrm>
            <a:off x="748897" y="508919"/>
            <a:ext cx="4427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Comparing Dark noise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CB993C7-5C42-48C0-8436-4973C147D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48" y="1371589"/>
            <a:ext cx="11612903" cy="548641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5552CD4-E46A-47D2-A9A6-B9A337D16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083" y="1040944"/>
            <a:ext cx="5689843" cy="66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751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D7F2A96-D2D8-4F78-9F14-9844F5F410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48" y="1371589"/>
            <a:ext cx="11612903" cy="548641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85630AC-3DCE-42F4-B7FD-20BAF2448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3573" y="483083"/>
            <a:ext cx="7644852" cy="88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314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20E4F1D-5539-4769-9215-D94E780B3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48" y="1371589"/>
            <a:ext cx="11612903" cy="548641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081A954-7408-4991-9B2E-9AE3EDE20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3573" y="695014"/>
            <a:ext cx="7644852" cy="88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968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6ED795D-F351-4AF1-B158-319A40CE9A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40" y="762313"/>
            <a:ext cx="5826476" cy="275266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90FACCF-AAB0-41E0-B5DC-B9EE63DCB7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62313"/>
            <a:ext cx="5826476" cy="275266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DF5ABA9-662B-455E-9724-BD0919BF20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40" y="3514979"/>
            <a:ext cx="5826476" cy="275266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7956098-2497-4944-88D4-16562452A6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9249" y="4891312"/>
            <a:ext cx="6393227" cy="74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15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A285D5C-5890-48DC-8B27-56733657F997}"/>
              </a:ext>
            </a:extLst>
          </p:cNvPr>
          <p:cNvSpPr txBox="1"/>
          <p:nvPr/>
        </p:nvSpPr>
        <p:spPr>
          <a:xfrm>
            <a:off x="347554" y="529607"/>
            <a:ext cx="5178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Characterizing Readout noise RMS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5722EB6-012C-4D12-945F-F657EACD0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0378"/>
            <a:ext cx="8305861" cy="498351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FCF577C-F2D2-47B6-BD2D-07B08ECF5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772" y="2711173"/>
            <a:ext cx="4524688" cy="258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96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3166363-E000-4890-80AE-B2DA821986F2}"/>
              </a:ext>
            </a:extLst>
          </p:cNvPr>
          <p:cNvSpPr txBox="1"/>
          <p:nvPr/>
        </p:nvSpPr>
        <p:spPr>
          <a:xfrm>
            <a:off x="417893" y="422031"/>
            <a:ext cx="69312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Readout + Dark noise RMS </a:t>
            </a:r>
            <a:r>
              <a:rPr lang="en-US" altLang="zh-CN" sz="2800" dirty="0"/>
              <a:t>in 5s long exposure</a:t>
            </a:r>
            <a:endParaRPr lang="en-US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D4E538-D9B0-41FC-952C-5D453F73A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589"/>
            <a:ext cx="9144018" cy="548641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B904B64-424F-406A-84D3-AB91E78A27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652" y="3429000"/>
            <a:ext cx="3396245" cy="203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39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24</Words>
  <Application>Microsoft Office PowerPoint</Application>
  <PresentationFormat>宽屏</PresentationFormat>
  <Paragraphs>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主题​​</vt:lpstr>
      <vt:lpstr>qCMOS noise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qCMOS noise</dc:title>
  <dc:creator>石边 那</dc:creator>
  <cp:lastModifiedBy>石边 那</cp:lastModifiedBy>
  <cp:revision>1</cp:revision>
  <dcterms:created xsi:type="dcterms:W3CDTF">2024-03-18T18:03:38Z</dcterms:created>
  <dcterms:modified xsi:type="dcterms:W3CDTF">2024-03-18T18:54:00Z</dcterms:modified>
</cp:coreProperties>
</file>

<file path=docProps/thumbnail.jpeg>
</file>